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465" y="2893695"/>
            <a:ext cx="48641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5" y="1957070"/>
            <a:ext cx="1183957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18685" y="2059305"/>
            <a:ext cx="10909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30390" y="2031365"/>
            <a:ext cx="10909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6055" y="2046605"/>
            <a:ext cx="20834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0925" y="3117215"/>
            <a:ext cx="20694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1145" y="3117215"/>
            <a:ext cx="20694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6220" y="4194175"/>
            <a:ext cx="26549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368425"/>
            <a:ext cx="11630025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87905" y="3529965"/>
            <a:ext cx="15646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13045" y="3529965"/>
            <a:ext cx="15646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8205" y="3529965"/>
            <a:ext cx="15646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0805" y="4541520"/>
            <a:ext cx="19132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5605" y="4559935"/>
            <a:ext cx="15646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76120"/>
            <a:ext cx="11620500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3555" y="303212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9545" y="4062730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6930" y="4091305"/>
            <a:ext cx="732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68450"/>
            <a:ext cx="110490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885950"/>
            <a:ext cx="1101090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995" y="1378585"/>
            <a:ext cx="7953375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214245"/>
            <a:ext cx="796290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254760"/>
            <a:ext cx="1155382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95" y="1414780"/>
            <a:ext cx="11001375" cy="503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6850"/>
            <a:ext cx="11677650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261870"/>
            <a:ext cx="1009650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1543050"/>
            <a:ext cx="11687175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010" y="1578610"/>
            <a:ext cx="11604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4010" y="2601595"/>
            <a:ext cx="11604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010" y="3582035"/>
            <a:ext cx="11604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010" y="4612640"/>
            <a:ext cx="11604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768"/>
          <a:stretch/>
        </p:blipFill>
        <p:spPr>
          <a:xfrm>
            <a:off x="328295" y="1412776"/>
            <a:ext cx="11534775" cy="507565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205" y="1757045"/>
            <a:ext cx="118465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6205" y="2768600"/>
            <a:ext cx="118465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205" y="3779520"/>
            <a:ext cx="118465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205" y="4781550"/>
            <a:ext cx="118465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205" y="5811520"/>
            <a:ext cx="118465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16"/>
          <a:stretch/>
        </p:blipFill>
        <p:spPr>
          <a:xfrm>
            <a:off x="342900" y="1484784"/>
            <a:ext cx="11506200" cy="500872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860" y="1776730"/>
            <a:ext cx="116960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860" y="2797175"/>
            <a:ext cx="116960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860" y="3761105"/>
            <a:ext cx="116960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860" y="4800600"/>
            <a:ext cx="116960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860" y="5840095"/>
            <a:ext cx="116960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2366645"/>
            <a:ext cx="11553825" cy="2124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0430" y="2785110"/>
            <a:ext cx="110998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145" y="3796030"/>
            <a:ext cx="110998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45" y="1273175"/>
            <a:ext cx="943927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3063240"/>
            <a:ext cx="113919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99870"/>
            <a:ext cx="1093470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8115" y="2416175"/>
            <a:ext cx="9251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295" y="4514850"/>
            <a:ext cx="9251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524125"/>
            <a:ext cx="11106150" cy="180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9065" y="3531235"/>
            <a:ext cx="8108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1267460"/>
            <a:ext cx="11325225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0305" y="5948680"/>
            <a:ext cx="1847850" cy="82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1030" y="6020435"/>
            <a:ext cx="8108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45" y="2571750"/>
            <a:ext cx="11039475" cy="171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9065" y="3531235"/>
            <a:ext cx="8108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045" y="2124075"/>
            <a:ext cx="1020127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34465"/>
            <a:ext cx="108966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76375"/>
            <a:ext cx="1093470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3680" y="2529840"/>
            <a:ext cx="8108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89540" y="4609465"/>
            <a:ext cx="8108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2076450"/>
            <a:ext cx="1056322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28445"/>
            <a:ext cx="11029950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155" y="2463800"/>
            <a:ext cx="8108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41305" y="4618355"/>
            <a:ext cx="8108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42720"/>
            <a:ext cx="1158240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76045"/>
            <a:ext cx="1156335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420" y="1918970"/>
            <a:ext cx="95345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0335"/>
            <a:ext cx="1064895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1383030"/>
            <a:ext cx="9096375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7855" y="3619500"/>
            <a:ext cx="30099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11270" y="4678045"/>
            <a:ext cx="41059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5070" y="5755640"/>
            <a:ext cx="46348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1130"/>
            <a:ext cx="11658600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79190" y="1496695"/>
            <a:ext cx="38792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9105" y="5721350"/>
            <a:ext cx="15728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9870" y="5740400"/>
            <a:ext cx="15728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